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4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5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8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88dda322a_2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c88dda322a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c88dda322a_2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c88dda322a_2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88dda322a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c88dda322a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d85b2dce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d85b2dc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c88dda322a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c88dda322a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88dda322a_2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c88dda322a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c88dda322a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c88dda322a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88dda322a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c88dda322a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5" name="Google Shape;95;p23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97" name="Google Shape;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18" name="Google Shape;1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0" name="Google Shape;1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1" name="Google Shape;1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4" name="Google Shape;1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5" name="Google Shape;1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6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8" name="Google Shape;1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9" name="Google Shape;1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1" name="Google Shape;17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2" name="Google Shape;17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4" name="Google Shape;17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7" name="Google Shape;17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8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3" name="Google Shape;1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0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2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2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pt-PT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pt-PT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91" name="Google Shape;1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2" name="Google Shape;1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4" name="Google Shape;19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4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4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0" name="Google Shape;21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" name="Google Shape;22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9" name="Google Shape;22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3" name="Google Shape;233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" name="Google Shape;234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8" name="Google Shape;23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1" name="Google Shape;251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2" name="Google Shape;252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4" name="Google Shape;25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5" name="Google Shape;25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57" name="Google Shape;257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60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61"/>
          <p:cNvSpPr txBox="1"/>
          <p:nvPr>
            <p:ph idx="2" type="title"/>
          </p:nvPr>
        </p:nvSpPr>
        <p:spPr>
          <a:xfrm>
            <a:off x="1959551" y="2674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Correlation between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numerical features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6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LINEAR CORRELATION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825" y="1458900"/>
            <a:ext cx="5223916" cy="32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/>
          <p:nvPr/>
        </p:nvSpPr>
        <p:spPr>
          <a:xfrm>
            <a:off x="560675" y="9020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LINEAR CORRELATION (Pearson correlation)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6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correlations quantifies how much </a:t>
            </a:r>
            <a:r>
              <a:rPr b="1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linearly related</a:t>
            </a: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two numerical variables are.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 coefficient can be positive, negative or null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range of values is: -1, 1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</a:t>
            </a:r>
            <a:r>
              <a:rPr b="1" i="0" lang="pt-PT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doesn’t imply causation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749" y="3150875"/>
            <a:ext cx="6733099" cy="15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64"/>
          <p:cNvPicPr preferRelativeResize="0"/>
          <p:nvPr/>
        </p:nvPicPr>
        <p:blipFill rotWithShape="1">
          <a:blip r:embed="rId3">
            <a:alphaModFix/>
          </a:blip>
          <a:srcRect b="0" l="-650" r="650" t="0"/>
          <a:stretch/>
        </p:blipFill>
        <p:spPr>
          <a:xfrm>
            <a:off x="-3" y="0"/>
            <a:ext cx="80887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QUANTIFYING LINEAR CORRELATION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6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 is given by: two variables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9500" y="3098613"/>
            <a:ext cx="360045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LACK OF LINEAR CORRELATION(Pearson) DOESN’T MEAN LACK OF RELATIONSHIP!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525" y="1788225"/>
            <a:ext cx="6450832" cy="29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Correlation Heatmap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6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625" y="1793125"/>
            <a:ext cx="6479024" cy="21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